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9EF30-3F05-4D7A-9CA4-74C1FC1C7666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68E6-C665-455D-8549-7DCE21DF6C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52;&#1086;&#1081;%20&#1087;&#1082;\Desktop\&#1057;&#1090;&#1072;&#1090;&#1091;&#1103;%20&#1057;&#1074;&#1086;&#1073;&#1086;&#1076;&#1099;\&#1074;&#1080;&#1076;&#1077;&#1086;.mp4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2;&#1086;&#1081;%20&#1087;&#1082;\Desktop\&#1057;&#1090;&#1072;&#1090;&#1091;&#1103;%20&#1057;&#1074;&#1086;&#1073;&#1086;&#1076;&#1099;\&#1072;&#1091;&#1076;&#1080;&#1088;&#1086;&#1074;&#1072;&#1085;&#1080;&#1077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видео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548680"/>
            <a:ext cx="9167549" cy="5589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1282154"/>
          </a:xfrm>
        </p:spPr>
        <p:txBody>
          <a:bodyPr/>
          <a:lstStyle/>
          <a:p>
            <a:r>
              <a:rPr lang="en-US" b="1" dirty="0" smtClean="0"/>
              <a:t>New York: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79912" y="1412776"/>
            <a:ext cx="5364088" cy="4869160"/>
          </a:xfrm>
        </p:spPr>
        <p:txBody>
          <a:bodyPr/>
          <a:lstStyle/>
          <a:p>
            <a:r>
              <a:rPr lang="en-US" sz="3200" b="1" dirty="0" smtClean="0"/>
              <a:t>I </a:t>
            </a:r>
            <a:r>
              <a:rPr lang="en-US" sz="3200" b="1" dirty="0"/>
              <a:t>have read in the encyclopedia….</a:t>
            </a:r>
            <a:endParaRPr lang="ru-RU" sz="3200" b="1" dirty="0"/>
          </a:p>
          <a:p>
            <a:r>
              <a:rPr lang="en-US" sz="3200" b="1" dirty="0"/>
              <a:t> </a:t>
            </a:r>
            <a:r>
              <a:rPr lang="en-US" sz="3200" b="1" dirty="0" smtClean="0"/>
              <a:t>From </a:t>
            </a:r>
            <a:r>
              <a:rPr lang="en-US" sz="3200" b="1" dirty="0"/>
              <a:t>the History lessons I know…</a:t>
            </a:r>
            <a:endParaRPr lang="ru-RU" sz="3200" b="1" dirty="0"/>
          </a:p>
          <a:p>
            <a:r>
              <a:rPr lang="en-US" sz="3200" b="1" dirty="0"/>
              <a:t> </a:t>
            </a:r>
            <a:r>
              <a:rPr lang="en-US" sz="3200" b="1" dirty="0" smtClean="0"/>
              <a:t>Recently </a:t>
            </a:r>
            <a:r>
              <a:rPr lang="en-US" sz="3200" b="1" dirty="0"/>
              <a:t>I’ve watched a program about the USA…</a:t>
            </a:r>
            <a:endParaRPr lang="ru-RU" sz="3200" b="1" dirty="0"/>
          </a:p>
          <a:p>
            <a:r>
              <a:rPr lang="en-US" sz="3200" b="1" dirty="0" smtClean="0"/>
              <a:t>I’ve </a:t>
            </a:r>
            <a:r>
              <a:rPr lang="en-US" sz="3200" b="1" dirty="0"/>
              <a:t>known that…</a:t>
            </a:r>
            <a:endParaRPr lang="ru-RU" sz="3200" b="1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70790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американский-флаг-1702959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556" r="12667"/>
          <a:stretch>
            <a:fillRect/>
          </a:stretch>
        </p:blipFill>
        <p:spPr>
          <a:xfrm rot="20745046">
            <a:off x="554183" y="915590"/>
            <a:ext cx="36004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0"/>
            <a:ext cx="5580112" cy="1412776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The Statue of Liberty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700808"/>
            <a:ext cx="5580112" cy="5157192"/>
          </a:xfrm>
        </p:spPr>
        <p:txBody>
          <a:bodyPr>
            <a:normAutofit lnSpcReduction="10000"/>
          </a:bodyPr>
          <a:lstStyle/>
          <a:p>
            <a:r>
              <a:rPr lang="en-US" sz="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“Give me your tired, your poor, your huddled masses yearning to breathe free… I lift my lamp beside the golden door” </a:t>
            </a:r>
            <a:endParaRPr lang="en-US" sz="3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(Emma Lazarus, American poet, 1883).</a:t>
            </a:r>
            <a:endParaRPr lang="ru-RU" sz="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356388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&amp; translate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28800"/>
            <a:ext cx="3178696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Freedom  -</a:t>
            </a:r>
          </a:p>
          <a:p>
            <a:r>
              <a:rPr lang="en-US" b="1" dirty="0" smtClean="0"/>
              <a:t> </a:t>
            </a:r>
            <a:r>
              <a:rPr lang="en-US" b="1" dirty="0" err="1" smtClean="0"/>
              <a:t>harbour</a:t>
            </a:r>
            <a:r>
              <a:rPr lang="en-US" dirty="0" smtClean="0"/>
              <a:t>[ˈ</a:t>
            </a:r>
            <a:r>
              <a:rPr lang="en-US" dirty="0" err="1" smtClean="0"/>
              <a:t>hɑːbə</a:t>
            </a:r>
            <a:r>
              <a:rPr lang="en-US" dirty="0" smtClean="0"/>
              <a:t>]</a:t>
            </a:r>
            <a:r>
              <a:rPr lang="en-US" b="1" dirty="0"/>
              <a:t> </a:t>
            </a:r>
          </a:p>
          <a:p>
            <a:r>
              <a:rPr lang="en-US" b="1" dirty="0" smtClean="0"/>
              <a:t> gateway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 pass through </a:t>
            </a:r>
          </a:p>
          <a:p>
            <a:r>
              <a:rPr lang="en-US" b="1" dirty="0" smtClean="0"/>
              <a:t>Immigration</a:t>
            </a:r>
          </a:p>
          <a:p>
            <a:r>
              <a:rPr lang="en-US" b="1" dirty="0" smtClean="0"/>
              <a:t>Legal</a:t>
            </a:r>
            <a:endParaRPr lang="en-US" b="1" dirty="0"/>
          </a:p>
          <a:p>
            <a:r>
              <a:rPr lang="en-US" b="1" dirty="0" smtClean="0"/>
              <a:t> homeland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Depict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 loose-fitting robe</a:t>
            </a:r>
            <a:endParaRPr lang="ru-RU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Torch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Tablet</a:t>
            </a:r>
            <a:r>
              <a:rPr lang="ru-RU" b="1" dirty="0" smtClean="0"/>
              <a:t>  </a:t>
            </a:r>
            <a:endParaRPr lang="en-US" b="1" dirty="0"/>
          </a:p>
          <a:p>
            <a:r>
              <a:rPr lang="en-US" b="1" dirty="0" smtClean="0"/>
              <a:t> ray</a:t>
            </a:r>
          </a:p>
          <a:p>
            <a:r>
              <a:rPr lang="en-US" b="1" dirty="0" smtClean="0"/>
              <a:t> continent</a:t>
            </a:r>
          </a:p>
          <a:p>
            <a:r>
              <a:rPr lang="en-US" b="1" dirty="0" smtClean="0"/>
              <a:t> life-size replica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1628800"/>
            <a:ext cx="1466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свобода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2132856"/>
            <a:ext cx="1011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-порт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2636912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-ворота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3140968"/>
            <a:ext cx="20504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-пропускать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4048" y="2492896"/>
            <a:ext cx="4642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-мантия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свободного кроя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12160" y="3140968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-факел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3645024"/>
            <a:ext cx="1712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-табличка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52120" y="4149080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6056" y="5517232"/>
            <a:ext cx="4919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-копия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натуральную величину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2555776" y="404664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Situation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(…is situated...)</a:t>
            </a: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Origin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(…gift from….)</a:t>
            </a: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Appearance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(…looks like...)</a:t>
            </a: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Message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(…symbolizes...)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аудирование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76256" y="4365104"/>
            <a:ext cx="1803920" cy="1803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115</Words>
  <Application>Microsoft Office PowerPoint</Application>
  <PresentationFormat>Экран (4:3)</PresentationFormat>
  <Paragraphs>38</Paragraphs>
  <Slides>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New York:</vt:lpstr>
      <vt:lpstr>The Statue of Liberty</vt:lpstr>
      <vt:lpstr>Read &amp; translate</vt:lpstr>
      <vt:lpstr>Situation  (…is situated...) Origin (…gift from….) Appearance (…looks like...) Message (…symbolizes...)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 пк</dc:creator>
  <cp:lastModifiedBy>Мой пк</cp:lastModifiedBy>
  <cp:revision>1</cp:revision>
  <dcterms:created xsi:type="dcterms:W3CDTF">2017-03-23T14:36:03Z</dcterms:created>
  <dcterms:modified xsi:type="dcterms:W3CDTF">2017-03-23T15:34:11Z</dcterms:modified>
</cp:coreProperties>
</file>